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4" r:id="rId5"/>
    <p:sldId id="256" r:id="rId6"/>
    <p:sldId id="279" r:id="rId7"/>
    <p:sldId id="265" r:id="rId8"/>
    <p:sldId id="261" r:id="rId9"/>
    <p:sldId id="280" r:id="rId10"/>
    <p:sldId id="266" r:id="rId11"/>
    <p:sldId id="267" r:id="rId12"/>
    <p:sldId id="268" r:id="rId13"/>
    <p:sldId id="269" r:id="rId14"/>
    <p:sldId id="272" r:id="rId15"/>
    <p:sldId id="273" r:id="rId16"/>
    <p:sldId id="271" r:id="rId17"/>
    <p:sldId id="276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F3E64-F2EB-4E19-A370-4D4612AC1F3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F7FB6D-AC32-485E-83B8-E1E0573EDBEB}">
      <dgm:prSet phldrT="[Text]" custT="1"/>
      <dgm:spPr/>
      <dgm:t>
        <a:bodyPr/>
        <a:lstStyle/>
        <a:p>
          <a:r>
            <a:rPr lang="bn-BD" sz="5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6000" b="1" dirty="0" err="1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সালাতের</a:t>
          </a:r>
          <a:r>
            <a:rPr lang="en-US" sz="6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6000" b="1" dirty="0" err="1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ফরজ</a:t>
          </a:r>
          <a:endParaRPr lang="en-US" sz="6000" b="1" dirty="0">
            <a:latin typeface="NikoshBAN" pitchFamily="2" charset="0"/>
            <a:cs typeface="NikoshBAN" pitchFamily="2" charset="0"/>
          </a:endParaRPr>
        </a:p>
      </dgm:t>
    </dgm:pt>
    <dgm:pt modelId="{38DD87A7-081F-4011-AE24-4C0F8D2B6253}" type="parTrans" cxnId="{E48624DB-F4DA-4A1C-BCED-2865E4B251E9}">
      <dgm:prSet/>
      <dgm:spPr/>
      <dgm:t>
        <a:bodyPr/>
        <a:lstStyle/>
        <a:p>
          <a:endParaRPr lang="en-US"/>
        </a:p>
      </dgm:t>
    </dgm:pt>
    <dgm:pt modelId="{824C7E4C-5254-4ECF-A197-D918D1DFA6D1}" type="sibTrans" cxnId="{E48624DB-F4DA-4A1C-BCED-2865E4B251E9}">
      <dgm:prSet/>
      <dgm:spPr/>
      <dgm:t>
        <a:bodyPr/>
        <a:lstStyle/>
        <a:p>
          <a:endParaRPr lang="en-US"/>
        </a:p>
      </dgm:t>
    </dgm:pt>
    <dgm:pt modelId="{FAECB0F9-769E-4F5B-9031-C6BE42767837}">
      <dgm:prSet phldrT="[Text]" custT="1"/>
      <dgm:spPr/>
      <dgm:t>
        <a:bodyPr/>
        <a:lstStyle/>
        <a:p>
          <a:r>
            <a:rPr lang="bn-BD" sz="4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আহ</a:t>
          </a:r>
          <a:r>
            <a:rPr lang="en-US" sz="4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কাম</a:t>
          </a:r>
          <a:r>
            <a:rPr lang="en-US" sz="4800" b="1" dirty="0" smtClean="0">
              <a:solidFill>
                <a:srgbClr val="0070C0"/>
              </a:solidFill>
              <a:latin typeface="NikoshBAN" pitchFamily="2" charset="0"/>
            </a:rPr>
            <a:t>৭টি</a:t>
          </a:r>
          <a:endParaRPr lang="en-US" sz="4800" b="1" dirty="0">
            <a:solidFill>
              <a:srgbClr val="0070C0"/>
            </a:solidFill>
          </a:endParaRPr>
        </a:p>
      </dgm:t>
    </dgm:pt>
    <dgm:pt modelId="{75FC3846-9336-4914-9395-0E2B239590AA}" type="parTrans" cxnId="{E65BD64C-87A6-41DF-A1BC-25240FF3867A}">
      <dgm:prSet/>
      <dgm:spPr/>
      <dgm:t>
        <a:bodyPr/>
        <a:lstStyle/>
        <a:p>
          <a:endParaRPr lang="en-US"/>
        </a:p>
      </dgm:t>
    </dgm:pt>
    <dgm:pt modelId="{B8ED81FD-A2FE-4F22-B371-C7D26DFA8BD3}" type="sibTrans" cxnId="{E65BD64C-87A6-41DF-A1BC-25240FF3867A}">
      <dgm:prSet/>
      <dgm:spPr/>
      <dgm:t>
        <a:bodyPr/>
        <a:lstStyle/>
        <a:p>
          <a:endParaRPr lang="en-US"/>
        </a:p>
      </dgm:t>
    </dgm:pt>
    <dgm:pt modelId="{BB4AC3CC-D700-4749-8244-7886ACC635E3}">
      <dgm:prSet phldrT="[Text]" custT="1"/>
      <dgm:spPr/>
      <dgm:t>
        <a:bodyPr/>
        <a:lstStyle/>
        <a:p>
          <a:r>
            <a:rPr lang="bn-BD" sz="4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আরকান</a:t>
          </a:r>
          <a:r>
            <a:rPr lang="en-US" sz="4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৭টি</a:t>
          </a:r>
          <a:endParaRPr lang="en-US" sz="4800" b="1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gm:t>
    </dgm:pt>
    <dgm:pt modelId="{3CE05857-24D8-4673-9B8C-D4464AD66A59}" type="parTrans" cxnId="{F62FC3B4-86F1-45A6-9425-6D443842BF6E}">
      <dgm:prSet/>
      <dgm:spPr/>
      <dgm:t>
        <a:bodyPr/>
        <a:lstStyle/>
        <a:p>
          <a:endParaRPr lang="en-US"/>
        </a:p>
      </dgm:t>
    </dgm:pt>
    <dgm:pt modelId="{04B3F815-AC38-4069-99DB-CDA33D3AB67C}" type="sibTrans" cxnId="{F62FC3B4-86F1-45A6-9425-6D443842BF6E}">
      <dgm:prSet/>
      <dgm:spPr/>
      <dgm:t>
        <a:bodyPr/>
        <a:lstStyle/>
        <a:p>
          <a:endParaRPr lang="en-US"/>
        </a:p>
      </dgm:t>
    </dgm:pt>
    <dgm:pt modelId="{77CF6D3A-9450-4876-84EF-E7F9049BDD12}" type="pres">
      <dgm:prSet presAssocID="{58DF3E64-F2EB-4E19-A370-4D4612AC1F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D1B06C6-AA53-4E17-BA38-7A6310587382}" type="pres">
      <dgm:prSet presAssocID="{CCF7FB6D-AC32-485E-83B8-E1E0573EDBEB}" presName="hierRoot1" presStyleCnt="0"/>
      <dgm:spPr/>
    </dgm:pt>
    <dgm:pt modelId="{E8E7C053-2377-4B9C-B2FA-3661F8F64B95}" type="pres">
      <dgm:prSet presAssocID="{CCF7FB6D-AC32-485E-83B8-E1E0573EDBEB}" presName="composite" presStyleCnt="0"/>
      <dgm:spPr/>
    </dgm:pt>
    <dgm:pt modelId="{DE264CAF-3536-465C-B002-C9A150FDF505}" type="pres">
      <dgm:prSet presAssocID="{CCF7FB6D-AC32-485E-83B8-E1E0573EDBEB}" presName="background" presStyleLbl="node0" presStyleIdx="0" presStyleCnt="1"/>
      <dgm:spPr/>
    </dgm:pt>
    <dgm:pt modelId="{53805697-0F53-4823-8FBC-31CA465A1573}" type="pres">
      <dgm:prSet presAssocID="{CCF7FB6D-AC32-485E-83B8-E1E0573EDBEB}" presName="text" presStyleLbl="fgAcc0" presStyleIdx="0" presStyleCnt="1" custScaleX="458319" custScaleY="120561" custLinFactNeighborX="-3648" custLinFactNeighborY="-989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FD9755-4264-4CEB-AD32-C4ADA7C929C7}" type="pres">
      <dgm:prSet presAssocID="{CCF7FB6D-AC32-485E-83B8-E1E0573EDBEB}" presName="hierChild2" presStyleCnt="0"/>
      <dgm:spPr/>
    </dgm:pt>
    <dgm:pt modelId="{6F9A9206-7934-420B-903D-04F55CD0945D}" type="pres">
      <dgm:prSet presAssocID="{75FC3846-9336-4914-9395-0E2B239590AA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6ECB6BF-BED5-4A70-85A6-E7462A0FFB2E}" type="pres">
      <dgm:prSet presAssocID="{FAECB0F9-769E-4F5B-9031-C6BE42767837}" presName="hierRoot2" presStyleCnt="0"/>
      <dgm:spPr/>
    </dgm:pt>
    <dgm:pt modelId="{6CE83DB7-5BBB-4F8F-9201-6D76085DF6E4}" type="pres">
      <dgm:prSet presAssocID="{FAECB0F9-769E-4F5B-9031-C6BE42767837}" presName="composite2" presStyleCnt="0"/>
      <dgm:spPr/>
    </dgm:pt>
    <dgm:pt modelId="{573B8A15-955D-4A05-B015-DA14A8365662}" type="pres">
      <dgm:prSet presAssocID="{FAECB0F9-769E-4F5B-9031-C6BE42767837}" presName="background2" presStyleLbl="node2" presStyleIdx="0" presStyleCnt="2"/>
      <dgm:spPr/>
    </dgm:pt>
    <dgm:pt modelId="{69D4B0F1-F81F-4859-8731-2451F320D6BD}" type="pres">
      <dgm:prSet presAssocID="{FAECB0F9-769E-4F5B-9031-C6BE42767837}" presName="text2" presStyleLbl="fgAcc2" presStyleIdx="0" presStyleCnt="2" custScaleX="199215" custScaleY="2947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06E223-E384-4B12-AD37-94075D8EB12B}" type="pres">
      <dgm:prSet presAssocID="{FAECB0F9-769E-4F5B-9031-C6BE42767837}" presName="hierChild3" presStyleCnt="0"/>
      <dgm:spPr/>
    </dgm:pt>
    <dgm:pt modelId="{A0F732A8-EFF5-4EAE-8C43-A90B57B48615}" type="pres">
      <dgm:prSet presAssocID="{3CE05857-24D8-4673-9B8C-D4464AD66A5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0DE504A0-C517-49DC-A2CD-695D4B6F9125}" type="pres">
      <dgm:prSet presAssocID="{BB4AC3CC-D700-4749-8244-7886ACC635E3}" presName="hierRoot2" presStyleCnt="0"/>
      <dgm:spPr/>
    </dgm:pt>
    <dgm:pt modelId="{F4D7EA5A-36E4-453A-B2BD-453715A7FA63}" type="pres">
      <dgm:prSet presAssocID="{BB4AC3CC-D700-4749-8244-7886ACC635E3}" presName="composite2" presStyleCnt="0"/>
      <dgm:spPr/>
    </dgm:pt>
    <dgm:pt modelId="{8D6D93C0-9926-4C13-83D9-EA14F3967A18}" type="pres">
      <dgm:prSet presAssocID="{BB4AC3CC-D700-4749-8244-7886ACC635E3}" presName="background2" presStyleLbl="node2" presStyleIdx="1" presStyleCnt="2"/>
      <dgm:spPr/>
    </dgm:pt>
    <dgm:pt modelId="{B15B18C7-FDBE-45A9-9316-F26EC2DCF32B}" type="pres">
      <dgm:prSet presAssocID="{BB4AC3CC-D700-4749-8244-7886ACC635E3}" presName="text2" presStyleLbl="fgAcc2" presStyleIdx="1" presStyleCnt="2" custScaleX="225546" custScaleY="294699" custLinFactNeighborX="8241" custLinFactNeighborY="-11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7914CC-E8A6-4655-B757-778CC81654A0}" type="pres">
      <dgm:prSet presAssocID="{BB4AC3CC-D700-4749-8244-7886ACC635E3}" presName="hierChild3" presStyleCnt="0"/>
      <dgm:spPr/>
    </dgm:pt>
  </dgm:ptLst>
  <dgm:cxnLst>
    <dgm:cxn modelId="{C1F712DD-12D3-4400-ABD9-3035417E8365}" type="presOf" srcId="{CCF7FB6D-AC32-485E-83B8-E1E0573EDBEB}" destId="{53805697-0F53-4823-8FBC-31CA465A1573}" srcOrd="0" destOrd="0" presId="urn:microsoft.com/office/officeart/2005/8/layout/hierarchy1"/>
    <dgm:cxn modelId="{E23F4EFE-3169-4B6A-BCE3-6BAE070F7742}" type="presOf" srcId="{FAECB0F9-769E-4F5B-9031-C6BE42767837}" destId="{69D4B0F1-F81F-4859-8731-2451F320D6BD}" srcOrd="0" destOrd="0" presId="urn:microsoft.com/office/officeart/2005/8/layout/hierarchy1"/>
    <dgm:cxn modelId="{4C662BC3-91AD-4134-8135-C67BC177FF01}" type="presOf" srcId="{BB4AC3CC-D700-4749-8244-7886ACC635E3}" destId="{B15B18C7-FDBE-45A9-9316-F26EC2DCF32B}" srcOrd="0" destOrd="0" presId="urn:microsoft.com/office/officeart/2005/8/layout/hierarchy1"/>
    <dgm:cxn modelId="{E48624DB-F4DA-4A1C-BCED-2865E4B251E9}" srcId="{58DF3E64-F2EB-4E19-A370-4D4612AC1F37}" destId="{CCF7FB6D-AC32-485E-83B8-E1E0573EDBEB}" srcOrd="0" destOrd="0" parTransId="{38DD87A7-081F-4011-AE24-4C0F8D2B6253}" sibTransId="{824C7E4C-5254-4ECF-A197-D918D1DFA6D1}"/>
    <dgm:cxn modelId="{60ED6A47-EC2E-4788-A455-BB6B42F1B57A}" type="presOf" srcId="{75FC3846-9336-4914-9395-0E2B239590AA}" destId="{6F9A9206-7934-420B-903D-04F55CD0945D}" srcOrd="0" destOrd="0" presId="urn:microsoft.com/office/officeart/2005/8/layout/hierarchy1"/>
    <dgm:cxn modelId="{F62FC3B4-86F1-45A6-9425-6D443842BF6E}" srcId="{CCF7FB6D-AC32-485E-83B8-E1E0573EDBEB}" destId="{BB4AC3CC-D700-4749-8244-7886ACC635E3}" srcOrd="1" destOrd="0" parTransId="{3CE05857-24D8-4673-9B8C-D4464AD66A59}" sibTransId="{04B3F815-AC38-4069-99DB-CDA33D3AB67C}"/>
    <dgm:cxn modelId="{6DDCD5F8-B88D-493C-9AD4-FD1AB42167E6}" type="presOf" srcId="{58DF3E64-F2EB-4E19-A370-4D4612AC1F37}" destId="{77CF6D3A-9450-4876-84EF-E7F9049BDD12}" srcOrd="0" destOrd="0" presId="urn:microsoft.com/office/officeart/2005/8/layout/hierarchy1"/>
    <dgm:cxn modelId="{67FD2AD8-F0F4-49FD-A1D3-740638D60A2B}" type="presOf" srcId="{3CE05857-24D8-4673-9B8C-D4464AD66A59}" destId="{A0F732A8-EFF5-4EAE-8C43-A90B57B48615}" srcOrd="0" destOrd="0" presId="urn:microsoft.com/office/officeart/2005/8/layout/hierarchy1"/>
    <dgm:cxn modelId="{E65BD64C-87A6-41DF-A1BC-25240FF3867A}" srcId="{CCF7FB6D-AC32-485E-83B8-E1E0573EDBEB}" destId="{FAECB0F9-769E-4F5B-9031-C6BE42767837}" srcOrd="0" destOrd="0" parTransId="{75FC3846-9336-4914-9395-0E2B239590AA}" sibTransId="{B8ED81FD-A2FE-4F22-B371-C7D26DFA8BD3}"/>
    <dgm:cxn modelId="{52D3C813-C172-489A-94B1-1EC7327EF3D0}" type="presParOf" srcId="{77CF6D3A-9450-4876-84EF-E7F9049BDD12}" destId="{1D1B06C6-AA53-4E17-BA38-7A6310587382}" srcOrd="0" destOrd="0" presId="urn:microsoft.com/office/officeart/2005/8/layout/hierarchy1"/>
    <dgm:cxn modelId="{176E7FAF-F332-4C9B-9D20-1A672C08A19B}" type="presParOf" srcId="{1D1B06C6-AA53-4E17-BA38-7A6310587382}" destId="{E8E7C053-2377-4B9C-B2FA-3661F8F64B95}" srcOrd="0" destOrd="0" presId="urn:microsoft.com/office/officeart/2005/8/layout/hierarchy1"/>
    <dgm:cxn modelId="{6A8225A1-E5B4-49D4-B593-4604D8ABD0A3}" type="presParOf" srcId="{E8E7C053-2377-4B9C-B2FA-3661F8F64B95}" destId="{DE264CAF-3536-465C-B002-C9A150FDF505}" srcOrd="0" destOrd="0" presId="urn:microsoft.com/office/officeart/2005/8/layout/hierarchy1"/>
    <dgm:cxn modelId="{93EC8AD1-497B-4EBE-A560-7A25AC8C68EB}" type="presParOf" srcId="{E8E7C053-2377-4B9C-B2FA-3661F8F64B95}" destId="{53805697-0F53-4823-8FBC-31CA465A1573}" srcOrd="1" destOrd="0" presId="urn:microsoft.com/office/officeart/2005/8/layout/hierarchy1"/>
    <dgm:cxn modelId="{48E51B8F-5BCA-492C-974D-87DB3C2EC599}" type="presParOf" srcId="{1D1B06C6-AA53-4E17-BA38-7A6310587382}" destId="{7BFD9755-4264-4CEB-AD32-C4ADA7C929C7}" srcOrd="1" destOrd="0" presId="urn:microsoft.com/office/officeart/2005/8/layout/hierarchy1"/>
    <dgm:cxn modelId="{F6575F4B-611D-41F5-A23E-CC0FC1918CE9}" type="presParOf" srcId="{7BFD9755-4264-4CEB-AD32-C4ADA7C929C7}" destId="{6F9A9206-7934-420B-903D-04F55CD0945D}" srcOrd="0" destOrd="0" presId="urn:microsoft.com/office/officeart/2005/8/layout/hierarchy1"/>
    <dgm:cxn modelId="{E1773E20-AA5D-4E9B-8CBF-ACB728199075}" type="presParOf" srcId="{7BFD9755-4264-4CEB-AD32-C4ADA7C929C7}" destId="{46ECB6BF-BED5-4A70-85A6-E7462A0FFB2E}" srcOrd="1" destOrd="0" presId="urn:microsoft.com/office/officeart/2005/8/layout/hierarchy1"/>
    <dgm:cxn modelId="{48CBDC96-3C8B-4F40-938B-35D6D86C1738}" type="presParOf" srcId="{46ECB6BF-BED5-4A70-85A6-E7462A0FFB2E}" destId="{6CE83DB7-5BBB-4F8F-9201-6D76085DF6E4}" srcOrd="0" destOrd="0" presId="urn:microsoft.com/office/officeart/2005/8/layout/hierarchy1"/>
    <dgm:cxn modelId="{8284C1DB-C920-4B5D-BBE7-290F0E13465A}" type="presParOf" srcId="{6CE83DB7-5BBB-4F8F-9201-6D76085DF6E4}" destId="{573B8A15-955D-4A05-B015-DA14A8365662}" srcOrd="0" destOrd="0" presId="urn:microsoft.com/office/officeart/2005/8/layout/hierarchy1"/>
    <dgm:cxn modelId="{B92A6430-ACC1-4AA4-9E64-28B8242AF4E5}" type="presParOf" srcId="{6CE83DB7-5BBB-4F8F-9201-6D76085DF6E4}" destId="{69D4B0F1-F81F-4859-8731-2451F320D6BD}" srcOrd="1" destOrd="0" presId="urn:microsoft.com/office/officeart/2005/8/layout/hierarchy1"/>
    <dgm:cxn modelId="{7BA2EC2E-407F-4B8C-90BF-FBEC91401134}" type="presParOf" srcId="{46ECB6BF-BED5-4A70-85A6-E7462A0FFB2E}" destId="{EB06E223-E384-4B12-AD37-94075D8EB12B}" srcOrd="1" destOrd="0" presId="urn:microsoft.com/office/officeart/2005/8/layout/hierarchy1"/>
    <dgm:cxn modelId="{33939E3E-3DF4-471F-AA9C-8B4A404F0841}" type="presParOf" srcId="{7BFD9755-4264-4CEB-AD32-C4ADA7C929C7}" destId="{A0F732A8-EFF5-4EAE-8C43-A90B57B48615}" srcOrd="2" destOrd="0" presId="urn:microsoft.com/office/officeart/2005/8/layout/hierarchy1"/>
    <dgm:cxn modelId="{C9E9F707-957B-4041-B277-53F8F8B30F1F}" type="presParOf" srcId="{7BFD9755-4264-4CEB-AD32-C4ADA7C929C7}" destId="{0DE504A0-C517-49DC-A2CD-695D4B6F9125}" srcOrd="3" destOrd="0" presId="urn:microsoft.com/office/officeart/2005/8/layout/hierarchy1"/>
    <dgm:cxn modelId="{59148F2D-1608-4EE1-9EDC-150A0D601038}" type="presParOf" srcId="{0DE504A0-C517-49DC-A2CD-695D4B6F9125}" destId="{F4D7EA5A-36E4-453A-B2BD-453715A7FA63}" srcOrd="0" destOrd="0" presId="urn:microsoft.com/office/officeart/2005/8/layout/hierarchy1"/>
    <dgm:cxn modelId="{591E36F9-4F74-4863-9C2D-7EA1681B626C}" type="presParOf" srcId="{F4D7EA5A-36E4-453A-B2BD-453715A7FA63}" destId="{8D6D93C0-9926-4C13-83D9-EA14F3967A18}" srcOrd="0" destOrd="0" presId="urn:microsoft.com/office/officeart/2005/8/layout/hierarchy1"/>
    <dgm:cxn modelId="{341E0CD5-1AB9-4FA8-B2CA-593524D2C9D2}" type="presParOf" srcId="{F4D7EA5A-36E4-453A-B2BD-453715A7FA63}" destId="{B15B18C7-FDBE-45A9-9316-F26EC2DCF32B}" srcOrd="1" destOrd="0" presId="urn:microsoft.com/office/officeart/2005/8/layout/hierarchy1"/>
    <dgm:cxn modelId="{ADB31074-3B94-46D8-B15C-6A37725E4F37}" type="presParOf" srcId="{0DE504A0-C517-49DC-A2CD-695D4B6F9125}" destId="{F87914CC-E8A6-4655-B757-778CC81654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F732A8-EFF5-4EAE-8C43-A90B57B48615}">
      <dsp:nvSpPr>
        <dsp:cNvPr id="0" name=""/>
        <dsp:cNvSpPr/>
      </dsp:nvSpPr>
      <dsp:spPr>
        <a:xfrm>
          <a:off x="2928544" y="856642"/>
          <a:ext cx="1559526" cy="987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7315"/>
              </a:lnTo>
              <a:lnTo>
                <a:pt x="1559526" y="867315"/>
              </a:lnTo>
              <a:lnTo>
                <a:pt x="1559526" y="9875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A9206-7934-420B-903D-04F55CD0945D}">
      <dsp:nvSpPr>
        <dsp:cNvPr id="0" name=""/>
        <dsp:cNvSpPr/>
      </dsp:nvSpPr>
      <dsp:spPr>
        <a:xfrm>
          <a:off x="1367963" y="856642"/>
          <a:ext cx="1560580" cy="997081"/>
        </a:xfrm>
        <a:custGeom>
          <a:avLst/>
          <a:gdLst/>
          <a:ahLst/>
          <a:cxnLst/>
          <a:rect l="0" t="0" r="0" b="0"/>
          <a:pathLst>
            <a:path>
              <a:moveTo>
                <a:pt x="1560580" y="0"/>
              </a:moveTo>
              <a:lnTo>
                <a:pt x="1560580" y="876843"/>
              </a:lnTo>
              <a:lnTo>
                <a:pt x="0" y="876843"/>
              </a:lnTo>
              <a:lnTo>
                <a:pt x="0" y="997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64CAF-3536-465C-B002-C9A150FDF505}">
      <dsp:nvSpPr>
        <dsp:cNvPr id="0" name=""/>
        <dsp:cNvSpPr/>
      </dsp:nvSpPr>
      <dsp:spPr>
        <a:xfrm>
          <a:off x="-45785" y="-137003"/>
          <a:ext cx="5948660" cy="993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05697-0F53-4823-8FBC-31CA465A1573}">
      <dsp:nvSpPr>
        <dsp:cNvPr id="0" name=""/>
        <dsp:cNvSpPr/>
      </dsp:nvSpPr>
      <dsp:spPr>
        <a:xfrm>
          <a:off x="98428" y="0"/>
          <a:ext cx="5948660" cy="993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b="1" kern="1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6000" b="1" kern="1200" dirty="0" err="1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সালাতের</a:t>
          </a:r>
          <a:r>
            <a:rPr lang="en-US" sz="6000" b="1" kern="1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6000" b="1" kern="1200" dirty="0" err="1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ফরজ</a:t>
          </a:r>
          <a:endParaRPr lang="en-US" sz="6000" b="1" kern="1200" dirty="0">
            <a:latin typeface="NikoshBAN" pitchFamily="2" charset="0"/>
            <a:cs typeface="NikoshBAN" pitchFamily="2" charset="0"/>
          </a:endParaRPr>
        </a:p>
      </dsp:txBody>
      <dsp:txXfrm>
        <a:off x="98428" y="0"/>
        <a:ext cx="5948660" cy="993646"/>
      </dsp:txXfrm>
    </dsp:sp>
    <dsp:sp modelId="{573B8A15-955D-4A05-B015-DA14A8365662}">
      <dsp:nvSpPr>
        <dsp:cNvPr id="0" name=""/>
        <dsp:cNvSpPr/>
      </dsp:nvSpPr>
      <dsp:spPr>
        <a:xfrm>
          <a:off x="75127" y="1853724"/>
          <a:ext cx="2585671" cy="2428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4B0F1-F81F-4859-8731-2451F320D6BD}">
      <dsp:nvSpPr>
        <dsp:cNvPr id="0" name=""/>
        <dsp:cNvSpPr/>
      </dsp:nvSpPr>
      <dsp:spPr>
        <a:xfrm>
          <a:off x="219342" y="1990728"/>
          <a:ext cx="2585671" cy="2428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আহ</a:t>
          </a:r>
          <a:r>
            <a:rPr lang="en-US" sz="4400" b="1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কাম</a:t>
          </a:r>
          <a:r>
            <a:rPr lang="en-US" sz="4800" b="1" kern="1200" dirty="0" smtClean="0">
              <a:solidFill>
                <a:srgbClr val="0070C0"/>
              </a:solidFill>
              <a:latin typeface="NikoshBAN" pitchFamily="2" charset="0"/>
            </a:rPr>
            <a:t>৭টি</a:t>
          </a:r>
          <a:endParaRPr lang="en-US" sz="4800" b="1" kern="1200" dirty="0">
            <a:solidFill>
              <a:srgbClr val="0070C0"/>
            </a:solidFill>
          </a:endParaRPr>
        </a:p>
      </dsp:txBody>
      <dsp:txXfrm>
        <a:off x="219342" y="1990728"/>
        <a:ext cx="2585671" cy="2428874"/>
      </dsp:txXfrm>
    </dsp:sp>
    <dsp:sp modelId="{8D6D93C0-9926-4C13-83D9-EA14F3967A18}">
      <dsp:nvSpPr>
        <dsp:cNvPr id="0" name=""/>
        <dsp:cNvSpPr/>
      </dsp:nvSpPr>
      <dsp:spPr>
        <a:xfrm>
          <a:off x="3024356" y="1844196"/>
          <a:ext cx="2927429" cy="2428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B18C7-FDBE-45A9-9316-F26EC2DCF32B}">
      <dsp:nvSpPr>
        <dsp:cNvPr id="0" name=""/>
        <dsp:cNvSpPr/>
      </dsp:nvSpPr>
      <dsp:spPr>
        <a:xfrm>
          <a:off x="3168570" y="1981200"/>
          <a:ext cx="2927429" cy="2428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আরকান</a:t>
          </a:r>
          <a:r>
            <a:rPr lang="en-US" sz="4800" b="1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৭টি</a:t>
          </a:r>
          <a:endParaRPr lang="en-US" sz="4800" b="1" kern="12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sp:txBody>
      <dsp:txXfrm>
        <a:off x="3168570" y="1981200"/>
        <a:ext cx="2927429" cy="2428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752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আচ্ছালামু আলাইকুম</a:t>
            </a:r>
            <a:endParaRPr lang="en-US" sz="8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User\Desktop\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54" y="1309255"/>
            <a:ext cx="9144000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08019" y="5623035"/>
            <a:ext cx="4800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  <a:latin typeface="NikoshBAN" pitchFamily="2" charset="0"/>
                <a:cs typeface="NikoshBAN" pitchFamily="2" charset="0"/>
              </a:rPr>
              <a:t>শরীর পাক</a:t>
            </a:r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7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5757458"/>
            <a:ext cx="4532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কাপড় পাক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F:\Content Development\ছবি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427"/>
            <a:ext cx="8991600" cy="537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52400" y="0"/>
            <a:ext cx="866128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680" y="58674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নামাজের জায়গা পাক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867400"/>
            <a:ext cx="449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ছতর ঢাকা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ho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19600" cy="5867400"/>
          </a:xfrm>
          <a:prstGeom prst="rect">
            <a:avLst/>
          </a:prstGeom>
        </p:spPr>
      </p:pic>
      <p:pic>
        <p:nvPicPr>
          <p:cNvPr id="4" name="Picture 3" descr="por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0"/>
            <a:ext cx="47244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93467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ওয়াক্তমত নামাজ পড়া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F:\Content Development\ছবি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0384"/>
            <a:ext cx="9054182" cy="594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kb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16408"/>
            <a:ext cx="9144000" cy="58369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5850588"/>
            <a:ext cx="807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নামাজের</a:t>
            </a:r>
            <a:r>
              <a:rPr lang="en-US" sz="60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নিয়ত </a:t>
            </a:r>
            <a:r>
              <a:rPr lang="bn-BD" sz="60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6000" b="1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iy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449" y="-152400"/>
            <a:ext cx="7196501" cy="5519929"/>
          </a:xfrm>
          <a:prstGeom prst="rect">
            <a:avLst/>
          </a:prstGeom>
        </p:spPr>
      </p:pic>
      <p:pic>
        <p:nvPicPr>
          <p:cNvPr id="7" name="Picture 2" descr="C:\Documents and Settings\user\My Documents\ka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" y="-152401"/>
            <a:ext cx="1890349" cy="551992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85800" y="5715000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কেবলামুখী হওয়া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066800" y="990600"/>
            <a:ext cx="6477000" cy="2209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505201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৭টি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আহকামগুলো 	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কর 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744" y="3522518"/>
            <a:ext cx="623455" cy="668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362200" y="304800"/>
            <a:ext cx="4038600" cy="1676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391" y="1981200"/>
            <a:ext cx="8839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আহকাম কী ?</a:t>
            </a:r>
            <a:endParaRPr lang="bn-BD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আহকাম কয়টি </a:t>
            </a:r>
            <a:r>
              <a:rPr lang="en-US" sz="6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9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 	</a:t>
            </a:r>
            <a:r>
              <a:rPr lang="bn-BD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নামাজের পূর্বের </a:t>
            </a:r>
            <a:r>
              <a:rPr lang="en-US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	</a:t>
            </a:r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করণীয়গুলো  বল।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77091" y="2078179"/>
            <a:ext cx="76200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315191" y="3235036"/>
            <a:ext cx="68580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ntagon 1"/>
          <p:cNvSpPr/>
          <p:nvPr/>
        </p:nvSpPr>
        <p:spPr>
          <a:xfrm>
            <a:off x="263236" y="4735800"/>
            <a:ext cx="76200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1863436" y="152400"/>
            <a:ext cx="5299364" cy="1828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72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098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যথাযথভাবে নামাজ 	পড়ার জন্য করণীয় কী তা 	ব্যাখ্যা কর ।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04800" y="2514600"/>
            <a:ext cx="609600" cy="457200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1 1"/>
          <p:cNvSpPr/>
          <p:nvPr/>
        </p:nvSpPr>
        <p:spPr>
          <a:xfrm>
            <a:off x="838200" y="152400"/>
            <a:ext cx="7162800" cy="1676400"/>
          </a:xfrm>
          <a:prstGeom prst="borderCallout1">
            <a:avLst>
              <a:gd name="adj1" fmla="val 18750"/>
              <a:gd name="adj2" fmla="val -8333"/>
              <a:gd name="adj3" fmla="val 68698"/>
              <a:gd name="adj4" fmla="val -79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/>
              <a:t>শিক্ষক</a:t>
            </a:r>
            <a:r>
              <a:rPr lang="en-US" sz="6600" dirty="0" smtClean="0"/>
              <a:t> </a:t>
            </a:r>
            <a:r>
              <a:rPr lang="en-US" sz="6600" dirty="0" err="1" smtClean="0"/>
              <a:t>পরিচিতি</a:t>
            </a:r>
            <a:endParaRPr lang="en-US" sz="6600" dirty="0"/>
          </a:p>
        </p:txBody>
      </p:sp>
      <p:sp>
        <p:nvSpPr>
          <p:cNvPr id="4" name="Horizontal Scroll 3"/>
          <p:cNvSpPr/>
          <p:nvPr/>
        </p:nvSpPr>
        <p:spPr>
          <a:xfrm>
            <a:off x="228600" y="1524000"/>
            <a:ext cx="8686800" cy="5181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মাও</a:t>
            </a:r>
            <a:r>
              <a:rPr lang="en-US" sz="4000" dirty="0" smtClean="0">
                <a:solidFill>
                  <a:srgbClr val="002060"/>
                </a:solidFill>
              </a:rPr>
              <a:t>: </a:t>
            </a:r>
            <a:r>
              <a:rPr lang="en-US" sz="4000" dirty="0" err="1" smtClean="0">
                <a:solidFill>
                  <a:srgbClr val="002060"/>
                </a:solidFill>
              </a:rPr>
              <a:t>মোঃ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আল-আমিন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সরকার</a:t>
            </a:r>
            <a:endParaRPr lang="en-US" sz="4000" dirty="0" smtClean="0">
              <a:solidFill>
                <a:srgbClr val="002060"/>
              </a:solidFill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সহকারী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শিক্ষক</a:t>
            </a:r>
            <a:endParaRPr lang="en-US" sz="4000" dirty="0" smtClean="0">
              <a:solidFill>
                <a:srgbClr val="002060"/>
              </a:solidFill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নারারায়ণ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পুর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পপুলার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বালিকা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বিদ্যালয়</a:t>
            </a:r>
            <a:endParaRPr lang="en-US" sz="4000" dirty="0" smtClean="0">
              <a:solidFill>
                <a:srgbClr val="002060"/>
              </a:solidFill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মতলব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দক্ষিন</a:t>
            </a:r>
            <a:r>
              <a:rPr lang="en-US" sz="4000" dirty="0" smtClean="0">
                <a:solidFill>
                  <a:srgbClr val="002060"/>
                </a:solidFill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</a:rPr>
              <a:t>চাঁদপুর</a:t>
            </a:r>
            <a:r>
              <a:rPr lang="en-US" sz="4000" dirty="0" smtClean="0">
                <a:solidFill>
                  <a:srgbClr val="002060"/>
                </a:solidFill>
              </a:rPr>
              <a:t>।</a:t>
            </a: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মোবাইল</a:t>
            </a:r>
            <a:r>
              <a:rPr lang="en-US" sz="4000" smtClean="0">
                <a:solidFill>
                  <a:srgbClr val="002060"/>
                </a:solidFill>
              </a:rPr>
              <a:t> নং-০১৭২৩৩৮৬৮৬৩</a:t>
            </a:r>
            <a:endParaRPr lang="en-US" sz="4000" dirty="0" smtClean="0">
              <a:solidFill>
                <a:srgbClr val="002060"/>
              </a:solidFill>
            </a:endParaRPr>
          </a:p>
          <a:p>
            <a:pPr algn="ctr"/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mall_purple_flowers_4210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16727"/>
            <a:ext cx="9144000" cy="46482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0" y="0"/>
            <a:ext cx="9144000" cy="2209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0782"/>
            <a:ext cx="83058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</a:t>
            </a:r>
            <a:r>
              <a:rPr lang="bn-BD" sz="11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আমানিল্ল</a:t>
            </a:r>
            <a:r>
              <a:rPr lang="en-US" sz="11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BD" sz="11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endParaRPr lang="en-US" sz="115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55" y="1371600"/>
            <a:ext cx="8534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ষ্ঠ</a:t>
            </a:r>
          </a:p>
          <a:p>
            <a:pPr algn="ctr"/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BD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নৈতিক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</a:p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itul_mokar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25726"/>
            <a:ext cx="9144000" cy="6732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ontent Development\ছবি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1015_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4636" y="1371600"/>
            <a:ext cx="4939146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5257800" cy="1523999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পাঠ</a:t>
            </a:r>
            <a:r>
              <a:rPr lang="en-US" sz="5400" dirty="0" smtClean="0"/>
              <a:t> </a:t>
            </a:r>
            <a:r>
              <a:rPr lang="en-US" sz="5400" dirty="0" err="1" smtClean="0"/>
              <a:t>শিরোনাম</a:t>
            </a:r>
            <a:r>
              <a:rPr lang="en-US" sz="5400" smtClean="0"/>
              <a:t> 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2971799"/>
            <a:ext cx="8250382" cy="3429001"/>
          </a:xfrm>
        </p:spPr>
        <p:txBody>
          <a:bodyPr/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সালাতের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অত্যাবশকীয়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পালনীয়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বিষয়সমূহ</a:t>
            </a:r>
            <a:r>
              <a:rPr lang="en-US" sz="4000" dirty="0" smtClean="0">
                <a:solidFill>
                  <a:srgbClr val="FF0000"/>
                </a:solidFill>
              </a:rPr>
              <a:t> :</a:t>
            </a:r>
          </a:p>
          <a:p>
            <a:r>
              <a:rPr lang="en-US" sz="9600" dirty="0" err="1" smtClean="0">
                <a:solidFill>
                  <a:srgbClr val="FFFF00"/>
                </a:solidFill>
              </a:rPr>
              <a:t>সালাতের</a:t>
            </a:r>
            <a:r>
              <a:rPr lang="en-US" sz="9600" dirty="0" smtClean="0">
                <a:solidFill>
                  <a:srgbClr val="FFFF00"/>
                </a:solidFill>
              </a:rPr>
              <a:t> </a:t>
            </a:r>
            <a:r>
              <a:rPr lang="en-US" sz="9600" dirty="0" err="1" smtClean="0">
                <a:solidFill>
                  <a:srgbClr val="FFFF00"/>
                </a:solidFill>
              </a:rPr>
              <a:t>ফরজ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91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4030586686"/>
              </p:ext>
            </p:extLst>
          </p:nvPr>
        </p:nvGraphicFramePr>
        <p:xfrm>
          <a:off x="1981200" y="533400"/>
          <a:ext cx="6096000" cy="490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981200"/>
            <a:ext cx="8839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শিক্ষার্থীরা......</a:t>
            </a:r>
            <a:endParaRPr lang="bn-BD" sz="36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করতের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পারবে ।</a:t>
            </a:r>
          </a:p>
          <a:p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 আহকাম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	পারবে 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আহকাম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নিজেরা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নামাজের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চর্চা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3048000" y="0"/>
            <a:ext cx="3733800" cy="1981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285999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প্রিয়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</a:t>
            </a:r>
            <a:r>
              <a:rPr lang="en-US" dirty="0" smtClean="0"/>
              <a:t> </a:t>
            </a:r>
            <a:r>
              <a:rPr lang="en-US" dirty="0" err="1" smtClean="0"/>
              <a:t>বন্ধুরা</a:t>
            </a:r>
            <a:r>
              <a:rPr lang="en-US" dirty="0" smtClean="0"/>
              <a:t> </a:t>
            </a:r>
            <a:r>
              <a:rPr lang="en-US" dirty="0" err="1" smtClean="0"/>
              <a:t>আমরা</a:t>
            </a:r>
            <a:r>
              <a:rPr lang="en-US" dirty="0" smtClean="0"/>
              <a:t> </a:t>
            </a:r>
            <a:r>
              <a:rPr lang="en-US" dirty="0" err="1" smtClean="0"/>
              <a:t>এবার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নামাজের</a:t>
            </a:r>
            <a:r>
              <a:rPr lang="en-US" dirty="0" smtClean="0"/>
              <a:t> </a:t>
            </a:r>
            <a:r>
              <a:rPr lang="en-US" dirty="0" err="1" smtClean="0"/>
              <a:t>পূর্বে</a:t>
            </a:r>
            <a:r>
              <a:rPr lang="en-US" dirty="0" smtClean="0"/>
              <a:t> </a:t>
            </a:r>
            <a:r>
              <a:rPr lang="en-US" dirty="0" err="1" smtClean="0"/>
              <a:t>প্রস্তুতিমূলক</a:t>
            </a:r>
            <a:r>
              <a:rPr lang="en-US" dirty="0" smtClean="0"/>
              <a:t>  </a:t>
            </a:r>
            <a:r>
              <a:rPr lang="en-US" dirty="0" err="1" smtClean="0"/>
              <a:t>ফরজ</a:t>
            </a:r>
            <a:r>
              <a:rPr lang="en-US" dirty="0" smtClean="0"/>
              <a:t> </a:t>
            </a:r>
            <a:r>
              <a:rPr lang="en-US" dirty="0" err="1" smtClean="0"/>
              <a:t>তথা</a:t>
            </a:r>
            <a:r>
              <a:rPr lang="en-US" dirty="0" smtClean="0"/>
              <a:t>: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3657600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6600" dirty="0" err="1" smtClean="0">
                <a:solidFill>
                  <a:schemeClr val="bg2">
                    <a:lumMod val="50000"/>
                  </a:schemeClr>
                </a:solidFill>
              </a:rPr>
              <a:t>নামজের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6600" dirty="0" err="1" smtClean="0">
                <a:solidFill>
                  <a:schemeClr val="bg2">
                    <a:lumMod val="50000"/>
                  </a:schemeClr>
                </a:solidFill>
              </a:rPr>
              <a:t>আহকামগুলো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6600" dirty="0" err="1" smtClean="0">
                <a:solidFill>
                  <a:schemeClr val="bg2">
                    <a:lumMod val="50000"/>
                  </a:schemeClr>
                </a:solidFill>
              </a:rPr>
              <a:t>নিয়ে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6600" dirty="0" err="1" smtClean="0">
                <a:solidFill>
                  <a:schemeClr val="bg2">
                    <a:lumMod val="50000"/>
                  </a:schemeClr>
                </a:solidFill>
              </a:rPr>
              <a:t>আলোচনা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6600" dirty="0" err="1" smtClean="0">
                <a:solidFill>
                  <a:schemeClr val="bg2">
                    <a:lumMod val="50000"/>
                  </a:schemeClr>
                </a:solidFill>
              </a:rPr>
              <a:t>করব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</a:rPr>
              <a:t>।</a:t>
            </a:r>
            <a:endParaRPr lang="en-US" sz="6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7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109</Words>
  <Application>Microsoft Office PowerPoint</Application>
  <PresentationFormat>On-screen Show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পাঠ শিরোনাম </vt:lpstr>
      <vt:lpstr>Slide 7</vt:lpstr>
      <vt:lpstr>Slide 8</vt:lpstr>
      <vt:lpstr>প্রিয় শিক্ষার্থী বন্ধুরা আমরা এবার  নামাজের পূর্বে প্রস্তুতিমূলক  ফরজ তথা: 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ASMTIPU</dc:creator>
  <cp:lastModifiedBy>DCE-NEWAZ</cp:lastModifiedBy>
  <cp:revision>103</cp:revision>
  <dcterms:created xsi:type="dcterms:W3CDTF">2006-08-16T00:00:00Z</dcterms:created>
  <dcterms:modified xsi:type="dcterms:W3CDTF">2015-10-10T00:00:04Z</dcterms:modified>
</cp:coreProperties>
</file>